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handoutMasterIdLst>
    <p:handoutMasterId r:id="rId68"/>
  </p:handoutMasterIdLst>
  <p:sldIdLst>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78" r:id="rId24"/>
    <p:sldId id="280" r:id="rId25"/>
    <p:sldId id="287" r:id="rId26"/>
    <p:sldId id="288" r:id="rId27"/>
    <p:sldId id="289" r:id="rId28"/>
    <p:sldId id="290" r:id="rId29"/>
    <p:sldId id="281" r:id="rId30"/>
    <p:sldId id="282" r:id="rId31"/>
    <p:sldId id="284" r:id="rId32"/>
    <p:sldId id="286" r:id="rId33"/>
    <p:sldId id="285"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4" r:id="rId49"/>
    <p:sldId id="306" r:id="rId50"/>
    <p:sldId id="307" r:id="rId51"/>
    <p:sldId id="309" r:id="rId52"/>
    <p:sldId id="308" r:id="rId53"/>
    <p:sldId id="310" r:id="rId54"/>
    <p:sldId id="311" r:id="rId55"/>
    <p:sldId id="312" r:id="rId56"/>
    <p:sldId id="313" r:id="rId57"/>
    <p:sldId id="314" r:id="rId58"/>
    <p:sldId id="315" r:id="rId59"/>
    <p:sldId id="316" r:id="rId60"/>
    <p:sldId id="317" r:id="rId61"/>
    <p:sldId id="318" r:id="rId62"/>
    <p:sldId id="319" r:id="rId63"/>
    <p:sldId id="321" r:id="rId64"/>
    <p:sldId id="322" r:id="rId65"/>
    <p:sldId id="32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E32949-F8FF-4F5C-A7F5-9FBD18ADC38D}">
          <p14:sldIdLst/>
        </p14:sectio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292"/>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 id="310"/>
            <p14:sldId id="311"/>
            <p14:sldId id="312"/>
            <p14:sldId id="313"/>
            <p14:sldId id="314"/>
            <p14:sldId id="315"/>
            <p14:sldId id="316"/>
            <p14:sldId id="317"/>
            <p14:sldId id="318"/>
            <p14:sldId id="319"/>
            <p14:sldId id="321"/>
            <p14:sldId id="322"/>
          </p14:sldIdLst>
        </p14:section>
        <p14:section name="Thank You" id="{DF1E5594-1C1F-4208-8A3D-C150EA89219D}">
          <p14:sldIdLst>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varScale="1">
        <p:scale>
          <a:sx n="98" d="100"/>
          <a:sy n="98" d="100"/>
        </p:scale>
        <p:origin x="1416" y="82"/>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7/13/2021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7/13/2021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271669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32</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42</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45</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a:t>
            </a:r>
            <a:r>
              <a:rPr lang="en-US" b="1" u="sng" dirty="0" err="1"/>
              <a:t>inr</a:t>
            </a:r>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53</a:t>
            </a:fld>
            <a:endParaRPr lang="en-US"/>
          </a:p>
        </p:txBody>
      </p:sp>
    </p:spTree>
    <p:extLst>
      <p:ext uri="{BB962C8B-B14F-4D97-AF65-F5344CB8AC3E}">
        <p14:creationId xmlns:p14="http://schemas.microsoft.com/office/powerpoint/2010/main" val="1044724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54</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62</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122243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54153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webp"/><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6.webp"/><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6"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5" y="363006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4654471"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a:t>
            </a:r>
            <a:r>
              <a:rPr lang="en-US" b="1" dirty="0" err="1"/>
              <a:t>Nonsubversion</a:t>
            </a:r>
            <a:r>
              <a:rPr lang="en-US" b="1" dirty="0"/>
              <a:t> Rule</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8" name="Picture 7">
            <a:extLst>
              <a:ext uri="{FF2B5EF4-FFF2-40B4-BE49-F238E27FC236}">
                <a16:creationId xmlns:a16="http://schemas.microsoft.com/office/drawing/2014/main" id="{630BB615-A1FB-405F-9BC6-69BF33F23652}"/>
              </a:ext>
            </a:extLst>
          </p:cNvPr>
          <p:cNvPicPr>
            <a:picLocks noChangeAspect="1"/>
          </p:cNvPicPr>
          <p:nvPr/>
        </p:nvPicPr>
        <p:blipFill>
          <a:blip r:embed="rId2"/>
          <a:stretch>
            <a:fillRect/>
          </a:stretch>
        </p:blipFill>
        <p:spPr>
          <a:xfrm>
            <a:off x="1562100" y="1893065"/>
            <a:ext cx="9067800" cy="4276725"/>
          </a:xfrm>
          <a:prstGeom prst="rect">
            <a:avLst/>
          </a:prstGeom>
        </p:spPr>
      </p:pic>
    </p:spTree>
    <p:extLst>
      <p:ext uri="{BB962C8B-B14F-4D97-AF65-F5344CB8AC3E}">
        <p14:creationId xmlns:p14="http://schemas.microsoft.com/office/powerpoint/2010/main" val="14953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8" name="Picture 7">
            <a:extLst>
              <a:ext uri="{FF2B5EF4-FFF2-40B4-BE49-F238E27FC236}">
                <a16:creationId xmlns:a16="http://schemas.microsoft.com/office/drawing/2014/main" id="{630BB615-A1FB-405F-9BC6-69BF33F23652}"/>
              </a:ext>
            </a:extLst>
          </p:cNvPr>
          <p:cNvPicPr>
            <a:picLocks noChangeAspect="1"/>
          </p:cNvPicPr>
          <p:nvPr/>
        </p:nvPicPr>
        <p:blipFill>
          <a:blip r:embed="rId2"/>
          <a:stretch>
            <a:fillRect/>
          </a:stretch>
        </p:blipFill>
        <p:spPr>
          <a:xfrm>
            <a:off x="1562100" y="1893065"/>
            <a:ext cx="9067800" cy="4276725"/>
          </a:xfrm>
          <a:prstGeom prst="rect">
            <a:avLst/>
          </a:prstGeom>
        </p:spPr>
      </p:pic>
    </p:spTree>
    <p:extLst>
      <p:ext uri="{BB962C8B-B14F-4D97-AF65-F5344CB8AC3E}">
        <p14:creationId xmlns:p14="http://schemas.microsoft.com/office/powerpoint/2010/main" val="1952044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Tree>
    <p:extLst>
      <p:ext uri="{BB962C8B-B14F-4D97-AF65-F5344CB8AC3E}">
        <p14:creationId xmlns:p14="http://schemas.microsoft.com/office/powerpoint/2010/main" val="691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1559533" y="4615030"/>
            <a:ext cx="9072933" cy="646331"/>
          </a:xfrm>
          <a:prstGeom prst="rect">
            <a:avLst/>
          </a:prstGeom>
          <a:noFill/>
        </p:spPr>
        <p:txBody>
          <a:bodyPr wrap="none" rtlCol="0">
            <a:spAutoFit/>
          </a:bodyPr>
          <a:lstStyle/>
          <a:p>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1726371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5C94-FE9E-4C3C-906B-FD3A42ECC846}"/>
              </a:ext>
            </a:extLst>
          </p:cNvPr>
          <p:cNvSpPr>
            <a:spLocks noGrp="1"/>
          </p:cNvSpPr>
          <p:nvPr>
            <p:ph type="title"/>
          </p:nvPr>
        </p:nvSpPr>
        <p:spPr/>
        <p:txBody>
          <a:bodyPr/>
          <a:lstStyle/>
          <a:p>
            <a:r>
              <a:rPr lang="en-US" dirty="0"/>
              <a:t>Disclaimer</a:t>
            </a:r>
          </a:p>
        </p:txBody>
      </p:sp>
      <p:pic>
        <p:nvPicPr>
          <p:cNvPr id="5" name="Content Placeholder 4">
            <a:extLst>
              <a:ext uri="{FF2B5EF4-FFF2-40B4-BE49-F238E27FC236}">
                <a16:creationId xmlns:a16="http://schemas.microsoft.com/office/drawing/2014/main" id="{6F4CD210-1FA0-4842-839D-CE377BE04C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4436" y="1186030"/>
            <a:ext cx="4883128" cy="4485939"/>
          </a:xfrm>
        </p:spPr>
      </p:pic>
    </p:spTree>
    <p:extLst>
      <p:ext uri="{BB962C8B-B14F-4D97-AF65-F5344CB8AC3E}">
        <p14:creationId xmlns:p14="http://schemas.microsoft.com/office/powerpoint/2010/main" val="3465805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13179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1.04167E-6 4.07407E-6 L 0.0013 -0.10232 " pathEditMode="relative" rAng="0" ptsTypes="AA">
                                      <p:cBhvr>
                                        <p:cTn id="18" dur="2000" fill="hold"/>
                                        <p:tgtEl>
                                          <p:spTgt spid="8"/>
                                        </p:tgtEl>
                                        <p:attrNameLst>
                                          <p:attrName>ppt_x</p:attrName>
                                          <p:attrName>ppt_y</p:attrName>
                                        </p:attrNameLst>
                                      </p:cBhvr>
                                      <p:rCtr x="65" y="-5116"/>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9" grpId="0" animBg="1"/>
      <p:bldP spid="5" grpId="0" animBg="1"/>
      <p:bldP spid="8" grpId="0" animBg="1"/>
      <p:bldP spid="13"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2572</Words>
  <Application>Microsoft Office PowerPoint</Application>
  <PresentationFormat>Widescreen</PresentationFormat>
  <Paragraphs>513</Paragraphs>
  <Slides>64</Slides>
  <Notes>33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64</vt:i4>
      </vt:variant>
    </vt:vector>
  </HeadingPairs>
  <TitlesOfParts>
    <vt:vector size="72" baseType="lpstr">
      <vt:lpstr>Arial</vt:lpstr>
      <vt:lpstr>Calibri</vt:lpstr>
      <vt:lpstr>Kamerik205 8</vt:lpstr>
      <vt:lpstr>Segoe UI</vt:lpstr>
      <vt:lpstr>Segoe UI Semibold</vt:lpstr>
      <vt:lpstr>Segoe UI Semilight</vt:lpstr>
      <vt:lpstr>Slide Design</vt:lpstr>
      <vt:lpstr>Title &amp; Blank Slides</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Migrating to NoSQL</vt:lpstr>
      <vt:lpstr>Disclaimer</vt:lpstr>
      <vt:lpstr>Azure Cosmos DB</vt:lpstr>
      <vt:lpstr>Which Azure Cosmos DB Data API?</vt:lpstr>
      <vt:lpstr>Which Azure Cosmos DB Data API?</vt:lpstr>
      <vt:lpstr>Which Azure Cosmos DB Data API?</vt:lpstr>
      <vt:lpstr>Which Azure Cosmos DB Data API?</vt:lpstr>
      <vt:lpstr>Which Azure Cosmos DB Data API?</vt:lpstr>
      <vt:lpstr>Document Database Structure</vt:lpstr>
      <vt:lpstr>Vacation Rentals Data Model</vt:lpstr>
      <vt:lpstr>Vacation Rentals Data Model</vt:lpstr>
      <vt:lpstr>Vacation Rentals Data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46</cp:revision>
  <dcterms:created xsi:type="dcterms:W3CDTF">2021-06-27T14:31:47Z</dcterms:created>
  <dcterms:modified xsi:type="dcterms:W3CDTF">2021-07-13T04:31:09Z</dcterms:modified>
</cp:coreProperties>
</file>